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66" r:id="rId2"/>
    <p:sldId id="267" r:id="rId3"/>
    <p:sldId id="275" r:id="rId4"/>
    <p:sldId id="27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70226" autoAdjust="0"/>
  </p:normalViewPr>
  <p:slideViewPr>
    <p:cSldViewPr snapToGrid="0">
      <p:cViewPr varScale="1">
        <p:scale>
          <a:sx n="60" d="100"/>
          <a:sy n="60" d="100"/>
        </p:scale>
        <p:origin x="141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93589-4649-496A-8B32-AA67F8B25196}" type="datetimeFigureOut">
              <a:rPr lang="nl-NL" smtClean="0"/>
              <a:t>29-8-2022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72817-DA04-40C5-A603-562E1CD6DE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2687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D72817-DA04-40C5-A603-562E1CD6DE6C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325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Terug blik vorige les</a:t>
            </a:r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9835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Korte terugblik van de onderwerpen van de vorige les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1285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DA4331-55EF-8F9D-59EE-F1425A10E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Vorige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116B7EF-5090-BA89-89A3-4CA4FD8AF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1) Welke vormen van shock zijn behandeld?</a:t>
            </a:r>
          </a:p>
          <a:p>
            <a:r>
              <a:rPr lang="nl-NL" dirty="0"/>
              <a:t>2) Welke 3 componenten kan het menselijk lichaam spelen om de RR te beïnvloeden?</a:t>
            </a:r>
          </a:p>
          <a:p>
            <a:r>
              <a:rPr lang="nl-NL" dirty="0"/>
              <a:t>3) Wat is een ARA formulier?</a:t>
            </a:r>
          </a:p>
          <a:p>
            <a:r>
              <a:rPr lang="nl-NL" dirty="0"/>
              <a:t>4) Heb je al een casus voor je examen?</a:t>
            </a:r>
          </a:p>
          <a:p>
            <a:r>
              <a:rPr lang="nl-NL" dirty="0"/>
              <a:t>5) Heb je nog vragen over de </a:t>
            </a:r>
            <a:r>
              <a:rPr lang="nl-NL"/>
              <a:t>inhoud examen?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045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84663F-0A46-9B05-7E5E-7FC3D8C7F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160C60-AC5F-23A6-711B-245E56C12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96533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171</TotalTime>
  <Words>73</Words>
  <Application>Microsoft Office PowerPoint</Application>
  <PresentationFormat>Breedbeeld</PresentationFormat>
  <Paragraphs>11</Paragraphs>
  <Slides>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Calibri</vt:lpstr>
      <vt:lpstr>Tw Cen MT</vt:lpstr>
      <vt:lpstr>Tw Cen MT Condensed</vt:lpstr>
      <vt:lpstr>Wingdings 3</vt:lpstr>
      <vt:lpstr>Integraal</vt:lpstr>
      <vt:lpstr>Terug blik vorige les</vt:lpstr>
      <vt:lpstr>inhoud</vt:lpstr>
      <vt:lpstr>Vorige les</vt:lpstr>
      <vt:lpstr>PowerPoint-presentatie</vt:lpstr>
    </vt:vector>
  </TitlesOfParts>
  <Company>MBO Utrecht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4H’s en 4 T’s</dc:title>
  <dc:creator>Lizette Bazen</dc:creator>
  <cp:lastModifiedBy>Lizette Bazen</cp:lastModifiedBy>
  <cp:revision>23</cp:revision>
  <dcterms:created xsi:type="dcterms:W3CDTF">2019-04-06T15:58:31Z</dcterms:created>
  <dcterms:modified xsi:type="dcterms:W3CDTF">2022-08-29T14:04:01Z</dcterms:modified>
</cp:coreProperties>
</file>